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64" r:id="rId6"/>
    <p:sldId id="260" r:id="rId7"/>
    <p:sldId id="274" r:id="rId8"/>
    <p:sldId id="261" r:id="rId9"/>
    <p:sldId id="262" r:id="rId10"/>
    <p:sldId id="266" r:id="rId11"/>
    <p:sldId id="267" r:id="rId12"/>
    <p:sldId id="273" r:id="rId13"/>
    <p:sldId id="271" r:id="rId14"/>
    <p:sldId id="272" r:id="rId15"/>
    <p:sldId id="269" r:id="rId16"/>
    <p:sldId id="270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89FA4-1EE9-BE80-6853-2BF88135FAA1}" v="174" dt="2024-11-25T23:41:26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87819-1DF6-4DA5-8B3D-718CE713923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155ED-45AB-402D-9187-F127D86B1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3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9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8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37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m.wikipedia.org/wiki/Babe_Rut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Initial HTTP request take a little longer than normal because of AWS Lambda cold start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Scalable as more HTTP requests come in, Lambda is able to scale out.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Baseline: static website on traditional server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With AWS serverless framework, dynamic scaling allows for improved response time, reduced cost compared to baseline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Comparison: test our framework against same interface on traditional server, with high request volume—compare response times</a:t>
            </a:r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Further visualization functionality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Apply authorization and authentication for requests for backend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A09B-C9C6-5089-17CE-BC7263CD8B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67095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Lahman 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 fontScale="92500"/>
          </a:bodyPr>
          <a:lstStyle/>
          <a:p>
            <a:r>
              <a:rPr lang="en-US" dirty="0"/>
              <a:t>Created by Sean Lahman</a:t>
            </a:r>
          </a:p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0701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>
                <a:ea typeface="+mn-lt"/>
                <a:cs typeface="+mn-lt"/>
              </a:rPr>
              <a:t>Interaction between a React frontend and a Flask API backend via REST API requests and responses.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13E07-AE2C-1182-076A-F1A33610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F530-00C5-E0F6-1F7D-47356C0B5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Functionalities such as Lambda and API gateway simplify development process</a:t>
            </a:r>
          </a:p>
          <a:p>
            <a:r>
              <a:rPr lang="en-US" dirty="0"/>
              <a:t>No need for user to run any code, download files, or set up environment—user-friendly interface accessible via link</a:t>
            </a:r>
          </a:p>
          <a:p>
            <a:r>
              <a:rPr lang="en-US" dirty="0"/>
              <a:t>Pay-as-you-go pricing: reduce costs of hosting and computing power</a:t>
            </a:r>
          </a:p>
          <a:p>
            <a:r>
              <a:rPr lang="en-US" dirty="0"/>
              <a:t>Dynamic scaling with lambda functions</a:t>
            </a:r>
          </a:p>
        </p:txBody>
      </p:sp>
    </p:spTree>
    <p:extLst>
      <p:ext uri="{BB962C8B-B14F-4D97-AF65-F5344CB8AC3E}">
        <p14:creationId xmlns:p14="http://schemas.microsoft.com/office/powerpoint/2010/main" val="38033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/>
              <a:t>Serverless Framework (integrated with React and Flask)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Lambda functions for backend handling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CloudFormation</a:t>
            </a:r>
            <a:r>
              <a:rPr lang="en-US"/>
              <a:t> for CI/CD pipeline for deployment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Webpage developed in JavaScript with React</a:t>
            </a:r>
          </a:p>
          <a:p>
            <a:r>
              <a:rPr lang="en-US"/>
              <a:t>React components to build out visualization tool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/>
              <a:t>Vite for application build for frontend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563</Words>
  <Application>Microsoft Office PowerPoint</Application>
  <PresentationFormat>Widescreen</PresentationFormat>
  <Paragraphs>67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Lahman Dataset Background</vt:lpstr>
      <vt:lpstr>PowerPoint Presentation</vt:lpstr>
      <vt:lpstr>Problem</vt:lpstr>
      <vt:lpstr>Solution</vt:lpstr>
      <vt:lpstr>Backend Tools</vt:lpstr>
      <vt:lpstr>Why AWS?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58</cp:revision>
  <dcterms:created xsi:type="dcterms:W3CDTF">2024-11-15T14:30:00Z</dcterms:created>
  <dcterms:modified xsi:type="dcterms:W3CDTF">2024-11-26T23:02:16Z</dcterms:modified>
</cp:coreProperties>
</file>

<file path=docProps/thumbnail.jpeg>
</file>